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6" r:id="rId2"/>
    <p:sldId id="281" r:id="rId3"/>
    <p:sldId id="280" r:id="rId4"/>
    <p:sldId id="264" r:id="rId5"/>
    <p:sldId id="267" r:id="rId6"/>
    <p:sldId id="269" r:id="rId7"/>
    <p:sldId id="270" r:id="rId8"/>
    <p:sldId id="271" r:id="rId9"/>
    <p:sldId id="274" r:id="rId10"/>
    <p:sldId id="276" r:id="rId11"/>
    <p:sldId id="279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>
        <p:scale>
          <a:sx n="70" d="100"/>
          <a:sy n="70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9EB3-3FCB-4746-AF3D-D56B8143AD59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4E994E-CA2B-4279-AE3B-1BE58D4FC0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9EB3-3FCB-4746-AF3D-D56B8143AD59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994E-CA2B-4279-AE3B-1BE58D4FC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94E994E-CA2B-4279-AE3B-1BE58D4FC0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9EB3-3FCB-4746-AF3D-D56B8143AD59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9EB3-3FCB-4746-AF3D-D56B8143AD59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94E994E-CA2B-4279-AE3B-1BE58D4FC0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9EB3-3FCB-4746-AF3D-D56B8143AD59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4E994E-CA2B-4279-AE3B-1BE58D4FC0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F2B9EB3-3FCB-4746-AF3D-D56B8143AD59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994E-CA2B-4279-AE3B-1BE58D4FC0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9EB3-3FCB-4746-AF3D-D56B8143AD59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94E994E-CA2B-4279-AE3B-1BE58D4FC0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9EB3-3FCB-4746-AF3D-D56B8143AD59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94E994E-CA2B-4279-AE3B-1BE58D4FC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9EB3-3FCB-4746-AF3D-D56B8143AD59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4E994E-CA2B-4279-AE3B-1BE58D4FC0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4E994E-CA2B-4279-AE3B-1BE58D4FC0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9EB3-3FCB-4746-AF3D-D56B8143AD59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94E994E-CA2B-4279-AE3B-1BE58D4FC0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F2B9EB3-3FCB-4746-AF3D-D56B8143AD59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F2B9EB3-3FCB-4746-AF3D-D56B8143AD59}" type="datetimeFigureOut">
              <a:rPr lang="ru-RU" smtClean="0"/>
              <a:pPr/>
              <a:t>26.11.2014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4E994E-CA2B-4279-AE3B-1BE58D4FC0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chemeClr val="tx2">
                    <a:lumMod val="75000"/>
                  </a:schemeClr>
                </a:solidFill>
              </a:rPr>
              <a:t>Семь  </a:t>
            </a:r>
            <a:r>
              <a:rPr lang="ru-RU" sz="4000" b="1" u="sng" dirty="0" smtClean="0">
                <a:solidFill>
                  <a:schemeClr val="tx2">
                    <a:lumMod val="75000"/>
                  </a:schemeClr>
                </a:solidFill>
              </a:rPr>
              <a:t>чудес </a:t>
            </a:r>
            <a:r>
              <a:rPr lang="ru-RU" sz="4000" b="1" u="sng" dirty="0" smtClean="0">
                <a:solidFill>
                  <a:schemeClr val="tx2">
                    <a:lumMod val="75000"/>
                  </a:schemeClr>
                </a:solidFill>
              </a:rPr>
              <a:t> России</a:t>
            </a:r>
            <a:endParaRPr lang="ru-RU" sz="40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коллаж 7 чудес России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0285" y="980728"/>
            <a:ext cx="8748464" cy="4176464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5733256"/>
            <a:ext cx="79208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51723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>
                <a:solidFill>
                  <a:schemeClr val="bg2">
                    <a:lumMod val="10000"/>
                  </a:schemeClr>
                </a:solidFill>
                <a:cs typeface="Microsoft New Tai Lue" pitchFamily="34" charset="0"/>
              </a:rPr>
              <a:t>в</a:t>
            </a:r>
            <a:r>
              <a:rPr lang="ru-RU" i="1" u="sng" dirty="0" smtClean="0">
                <a:solidFill>
                  <a:schemeClr val="bg2">
                    <a:lumMod val="10000"/>
                  </a:schemeClr>
                </a:solidFill>
                <a:cs typeface="Microsoft New Tai Lue" pitchFamily="34" charset="0"/>
              </a:rPr>
              <a:t>ыполнили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cs typeface="Microsoft New Tai Lue" pitchFamily="34" charset="0"/>
              </a:rPr>
              <a:t>  учащиеся 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cs typeface="Microsoft New Tai Lue" pitchFamily="34" charset="0"/>
              </a:rPr>
              <a:t>9 «А» класса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cs typeface="Microsoft New Tai Lue" pitchFamily="34" charset="0"/>
              </a:rPr>
              <a:t> гимназии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cs typeface="Microsoft New Tai Lue" pitchFamily="34" charset="0"/>
              </a:rPr>
              <a:t>«Альма Матер» </a:t>
            </a:r>
            <a:endParaRPr lang="ru-RU" i="1" dirty="0" smtClean="0">
              <a:solidFill>
                <a:schemeClr val="bg2">
                  <a:lumMod val="10000"/>
                </a:schemeClr>
              </a:solidFill>
              <a:cs typeface="Microsoft New Tai Lue" pitchFamily="34" charset="0"/>
            </a:endParaRPr>
          </a:p>
          <a:p>
            <a:pPr algn="ctr"/>
            <a:r>
              <a:rPr lang="ru-RU" i="1" dirty="0" err="1" smtClean="0">
                <a:solidFill>
                  <a:schemeClr val="bg2">
                    <a:lumMod val="10000"/>
                  </a:schemeClr>
                </a:solidFill>
                <a:cs typeface="Microsoft New Tai Lue" pitchFamily="34" charset="0"/>
              </a:rPr>
              <a:t>Альтова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cs typeface="Microsoft New Tai Lue" pitchFamily="34" charset="0"/>
              </a:rPr>
              <a:t>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cs typeface="Microsoft New Tai Lue" pitchFamily="34" charset="0"/>
              </a:rPr>
              <a:t>Варвара, Ефимова Елизавета, </a:t>
            </a:r>
            <a:r>
              <a:rPr lang="ru-RU" i="1" dirty="0" err="1" smtClean="0">
                <a:solidFill>
                  <a:schemeClr val="bg2">
                    <a:lumMod val="10000"/>
                  </a:schemeClr>
                </a:solidFill>
                <a:cs typeface="Microsoft New Tai Lue" pitchFamily="34" charset="0"/>
              </a:rPr>
              <a:t>Кассихина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cs typeface="Microsoft New Tai Lue" pitchFamily="34" charset="0"/>
              </a:rPr>
              <a:t> Юлия, </a:t>
            </a:r>
            <a:endParaRPr lang="ru-RU" i="1" dirty="0" smtClean="0">
              <a:solidFill>
                <a:schemeClr val="bg2">
                  <a:lumMod val="10000"/>
                </a:schemeClr>
              </a:solidFill>
              <a:cs typeface="Microsoft New Tai Lue" pitchFamily="34" charset="0"/>
            </a:endParaRPr>
          </a:p>
          <a:p>
            <a:pPr algn="ctr"/>
            <a:r>
              <a:rPr lang="ru-RU" i="1" dirty="0" err="1" smtClean="0">
                <a:solidFill>
                  <a:schemeClr val="bg2">
                    <a:lumMod val="10000"/>
                  </a:schemeClr>
                </a:solidFill>
                <a:cs typeface="Microsoft New Tai Lue" pitchFamily="34" charset="0"/>
              </a:rPr>
              <a:t>Кветный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cs typeface="Microsoft New Tai Lue" pitchFamily="34" charset="0"/>
              </a:rPr>
              <a:t>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cs typeface="Microsoft New Tai Lue" pitchFamily="34" charset="0"/>
              </a:rPr>
              <a:t>Никита, Иванов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cs typeface="Microsoft New Tai Lue" pitchFamily="34" charset="0"/>
              </a:rPr>
              <a:t>Александр</a:t>
            </a:r>
            <a:endParaRPr lang="ru-RU" i="1" dirty="0">
              <a:solidFill>
                <a:srgbClr val="002060"/>
              </a:solidFill>
              <a:cs typeface="Microsoft New Tai Lue" pitchFamily="34" charset="0"/>
            </a:endParaRPr>
          </a:p>
          <a:p>
            <a:pPr algn="ctr"/>
            <a:r>
              <a:rPr lang="ru-RU" i="1" u="sng" dirty="0" smtClean="0">
                <a:solidFill>
                  <a:srgbClr val="002060"/>
                </a:solidFill>
                <a:cs typeface="Microsoft New Tai Lue" pitchFamily="34" charset="0"/>
              </a:rPr>
              <a:t>руководители</a:t>
            </a:r>
            <a:r>
              <a:rPr lang="ru-RU" i="1" u="sng" dirty="0">
                <a:solidFill>
                  <a:srgbClr val="002060"/>
                </a:solidFill>
                <a:cs typeface="Microsoft New Tai Lue" pitchFamily="34" charset="0"/>
              </a:rPr>
              <a:t>:</a:t>
            </a:r>
            <a:r>
              <a:rPr lang="ru-RU" i="1" dirty="0">
                <a:solidFill>
                  <a:srgbClr val="002060"/>
                </a:solidFill>
                <a:cs typeface="Microsoft New Tai Lue" pitchFamily="34" charset="0"/>
              </a:rPr>
              <a:t> Кременец Зинаида Ефимовна, Поликарпова Марина </a:t>
            </a:r>
            <a:r>
              <a:rPr lang="ru-RU" i="1" dirty="0" smtClean="0">
                <a:solidFill>
                  <a:srgbClr val="002060"/>
                </a:solidFill>
                <a:cs typeface="Microsoft New Tai Lue" pitchFamily="34" charset="0"/>
              </a:rPr>
              <a:t>Львовна </a:t>
            </a:r>
            <a:endParaRPr lang="ru-RU" i="1" dirty="0" smtClean="0">
              <a:solidFill>
                <a:srgbClr val="002060"/>
              </a:solidFill>
              <a:cs typeface="Microsoft New Tai Lue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Столбы  выветривания </a:t>
            </a:r>
            <a:endParaRPr lang="ru-RU" dirty="0"/>
          </a:p>
        </p:txBody>
      </p:sp>
      <p:pic>
        <p:nvPicPr>
          <p:cNvPr id="6" name="Содержимое 5" descr="столб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628800"/>
            <a:ext cx="5904656" cy="4572000"/>
          </a:xfrm>
        </p:spPr>
      </p:pic>
      <p:sp>
        <p:nvSpPr>
          <p:cNvPr id="7" name="Прямоугольник 6"/>
          <p:cNvSpPr/>
          <p:nvPr/>
        </p:nvSpPr>
        <p:spPr>
          <a:xfrm>
            <a:off x="251520" y="1772816"/>
            <a:ext cx="2376264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Геологический памятник  в Республике Коми, находится на территории </a:t>
            </a:r>
            <a:r>
              <a:rPr lang="ru-RU" sz="2000" dirty="0" err="1" smtClean="0">
                <a:solidFill>
                  <a:schemeClr val="tx1"/>
                </a:solidFill>
              </a:rPr>
              <a:t>Печоро-Илычского</a:t>
            </a:r>
            <a:r>
              <a:rPr lang="ru-RU" sz="2000" dirty="0" smtClean="0">
                <a:solidFill>
                  <a:schemeClr val="tx1"/>
                </a:solidFill>
              </a:rPr>
              <a:t> заповедника.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Останцев – 7,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Высота от 30 до 42 метров.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Около  200 млн. лет назад на месте каменных столбов были высокие горы. 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Эльбрус  </a:t>
            </a:r>
            <a:endParaRPr lang="ru-RU" dirty="0"/>
          </a:p>
        </p:txBody>
      </p:sp>
      <p:pic>
        <p:nvPicPr>
          <p:cNvPr id="4" name="Содержимое 3" descr="фон эльбрус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628800"/>
            <a:ext cx="6048672" cy="4675956"/>
          </a:xfrm>
        </p:spPr>
      </p:pic>
      <p:sp>
        <p:nvSpPr>
          <p:cNvPr id="6" name="Прямоугольник 5"/>
          <p:cNvSpPr/>
          <p:nvPr/>
        </p:nvSpPr>
        <p:spPr>
          <a:xfrm>
            <a:off x="179512" y="1385392"/>
            <a:ext cx="2555776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Двухвершинный стратовулкан на Кавказе, является высочайшей вершиной России (  5642  м. ).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Относится к  списку «Семи вершин».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396552" y="1916832"/>
            <a:ext cx="9865096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Цель. Задача. Гипотеза.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842248" cy="439824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ru-RU" u="sng" dirty="0" smtClean="0"/>
              <a:t>Цель:</a:t>
            </a:r>
            <a:r>
              <a:rPr lang="ru-RU" dirty="0" smtClean="0"/>
              <a:t> исследовать 7 чудес России, которые отобраны в ходе </a:t>
            </a:r>
            <a:r>
              <a:rPr lang="ru-RU" dirty="0" err="1" smtClean="0"/>
              <a:t>интернет-голосования</a:t>
            </a:r>
            <a:r>
              <a:rPr lang="ru-RU" dirty="0" smtClean="0"/>
              <a:t> (конкурса) действительно являются уникальным наследием нашей страны.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endParaRPr lang="ru-RU" dirty="0" smtClean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ru-RU" u="sng" dirty="0" smtClean="0"/>
              <a:t>Задача:</a:t>
            </a:r>
            <a:r>
              <a:rPr lang="ru-RU" dirty="0" smtClean="0"/>
              <a:t> изучить соответствующую литературу, проанализировать научные факты и сделать вывод.                   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endParaRPr lang="ru-RU" dirty="0" smtClean="0"/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ru-RU" u="sng" dirty="0" smtClean="0"/>
              <a:t>Гипотеза:</a:t>
            </a:r>
            <a:r>
              <a:rPr lang="ru-RU" dirty="0" smtClean="0"/>
              <a:t> 7 чудес России достойны этого звания.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Волшебное число семь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772816"/>
            <a:ext cx="4680520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404664"/>
            <a:ext cx="2172644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5000" b="1" cap="none" spc="0" dirty="0" smtClean="0">
                <a:ln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7</a:t>
            </a:r>
            <a:endParaRPr lang="ru-RU" sz="35000" b="1" cap="none" spc="0" dirty="0">
              <a:ln/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2128"/>
          </a:xfrm>
        </p:spPr>
        <p:txBody>
          <a:bodyPr>
            <a:normAutofit/>
          </a:bodyPr>
          <a:lstStyle/>
          <a:p>
            <a:r>
              <a:rPr lang="ru-RU" dirty="0" smtClean="0"/>
              <a:t> Байкал</a:t>
            </a:r>
            <a:endParaRPr lang="ru-RU" dirty="0"/>
          </a:p>
        </p:txBody>
      </p:sp>
      <p:pic>
        <p:nvPicPr>
          <p:cNvPr id="7" name="Содержимое 6" descr="фон байкал 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628800"/>
            <a:ext cx="6838462" cy="4572000"/>
          </a:xfrm>
        </p:spPr>
      </p:pic>
      <p:sp>
        <p:nvSpPr>
          <p:cNvPr id="4" name="Прямоугольник 3"/>
          <p:cNvSpPr/>
          <p:nvPr/>
        </p:nvSpPr>
        <p:spPr>
          <a:xfrm>
            <a:off x="251520" y="1628800"/>
            <a:ext cx="1800200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Самое глубокое в мире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пресно-водное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озеро.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Объём :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23 615 км3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Наибольшая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глубина :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1642 м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Объект Всемирного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наследия.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Долина Гейзеров</a:t>
            </a:r>
            <a:endParaRPr lang="ru-RU" dirty="0"/>
          </a:p>
        </p:txBody>
      </p:sp>
      <p:pic>
        <p:nvPicPr>
          <p:cNvPr id="4" name="Содержимое 3" descr="фон гейзер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700808"/>
            <a:ext cx="6535598" cy="4464496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484784"/>
            <a:ext cx="1944216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schemeClr val="tx1"/>
                </a:solidFill>
              </a:rPr>
              <a:t>Долина гейзеров – одно из наиб. крупных  гейзерных полей мира и единственное </a:t>
            </a:r>
          </a:p>
          <a:p>
            <a:pPr algn="ctr"/>
            <a:r>
              <a:rPr lang="ru-RU" sz="2100" dirty="0" smtClean="0">
                <a:solidFill>
                  <a:schemeClr val="tx1"/>
                </a:solidFill>
              </a:rPr>
              <a:t>в Евразии.</a:t>
            </a:r>
          </a:p>
          <a:p>
            <a:pPr algn="ctr"/>
            <a:endParaRPr lang="ru-RU" sz="2100" dirty="0" smtClean="0">
              <a:solidFill>
                <a:schemeClr val="tx1"/>
              </a:solidFill>
            </a:endParaRPr>
          </a:p>
          <a:p>
            <a:pPr algn="ctr"/>
            <a:r>
              <a:rPr lang="ru-RU" sz="2100" dirty="0" smtClean="0">
                <a:solidFill>
                  <a:schemeClr val="tx1"/>
                </a:solidFill>
              </a:rPr>
              <a:t>Камчатка.</a:t>
            </a:r>
            <a:endParaRPr lang="ru-RU" sz="2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Мамаев Курган и Родина-мать</a:t>
            </a:r>
            <a:endParaRPr lang="ru-RU" dirty="0"/>
          </a:p>
        </p:txBody>
      </p:sp>
      <p:pic>
        <p:nvPicPr>
          <p:cNvPr id="4" name="Содержимое 3" descr="фон мамаев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1896" y="1628800"/>
            <a:ext cx="6308576" cy="4608512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556792"/>
            <a:ext cx="2339752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Мамаев Курган –возвышенность на правом берегу Волги, Волгоград.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Здесь проходили бои Сталинградской битвы (особенно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сентябрь 1942 г. и январь 1943г. ).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Захоронено около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35 000 человек.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Родина-мать</a:t>
            </a:r>
            <a:endParaRPr lang="ru-RU" dirty="0"/>
          </a:p>
        </p:txBody>
      </p:sp>
      <p:pic>
        <p:nvPicPr>
          <p:cNvPr id="4" name="Содержимое 3" descr="фон мамаев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7914" r="3808"/>
          <a:stretch>
            <a:fillRect/>
          </a:stretch>
        </p:blipFill>
        <p:spPr>
          <a:xfrm>
            <a:off x="2771800" y="1700808"/>
            <a:ext cx="6048672" cy="4350097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2609528"/>
            <a:ext cx="2304256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Одна из самых высоких статуй мира (85 м ).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1959-1967 годы, Волгоград.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Скульптор: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Е.В. Вучетича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Инженера: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Н.В. Никитина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Эта статуя – аллегорический образ Родины, зовущей своих сыновей на битву с врагом.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Петергоф</a:t>
            </a:r>
            <a:endParaRPr lang="ru-RU" dirty="0"/>
          </a:p>
        </p:txBody>
      </p:sp>
      <p:pic>
        <p:nvPicPr>
          <p:cNvPr id="4" name="Содержимое 3" descr="фон петергоф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628800"/>
            <a:ext cx="6096000" cy="4626006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628800"/>
            <a:ext cx="2771800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Основан в 1710 году, как императорская загородная резиденция 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Музей - заповедник «Петергоф» - памятник мировой архитектуры и дворцово-паркового искусства 18 – 19 в.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Нижний парк  Петергофа насчитывает более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150 фонтанов и 4 каскада.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Собор Василия Блаженного</a:t>
            </a:r>
            <a:endParaRPr lang="ru-RU" sz="3600" dirty="0"/>
          </a:p>
        </p:txBody>
      </p:sp>
      <p:pic>
        <p:nvPicPr>
          <p:cNvPr id="4" name="Содержимое 3" descr="фон вас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3774" t="7528" r="13497" b="12188"/>
          <a:stretch>
            <a:fillRect/>
          </a:stretch>
        </p:blipFill>
        <p:spPr>
          <a:xfrm>
            <a:off x="2699792" y="1628800"/>
            <a:ext cx="6120680" cy="4696807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484784"/>
            <a:ext cx="2376264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Православный храм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16 века, расположенный на Красной площади в Москве.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Был построен по приказу Ивана Грозного в память о взятии Казани и победе над Казанским ханством.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5495</TotalTime>
  <Words>352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Семь  чудес  России</vt:lpstr>
      <vt:lpstr>Цель. Задача. Гипотеза.</vt:lpstr>
      <vt:lpstr>Волшебное число семь</vt:lpstr>
      <vt:lpstr> Байкал</vt:lpstr>
      <vt:lpstr>Долина Гейзеров</vt:lpstr>
      <vt:lpstr>Мамаев Курган и Родина-мать</vt:lpstr>
      <vt:lpstr>Родина-мать</vt:lpstr>
      <vt:lpstr>Петергоф</vt:lpstr>
      <vt:lpstr>Собор Василия Блаженного</vt:lpstr>
      <vt:lpstr>Столбы  выветривания </vt:lpstr>
      <vt:lpstr>Эльбрус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 чудес света</dc:title>
  <dc:creator>Катя</dc:creator>
  <cp:lastModifiedBy>Марина Л. Поликарпова</cp:lastModifiedBy>
  <cp:revision>140</cp:revision>
  <dcterms:created xsi:type="dcterms:W3CDTF">2014-10-19T10:00:27Z</dcterms:created>
  <dcterms:modified xsi:type="dcterms:W3CDTF">2014-11-26T11:36:13Z</dcterms:modified>
</cp:coreProperties>
</file>