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361-4C08-455F-86C9-7227F1029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397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F66B2-968B-4B26-8398-69B752C08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9144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66B2-968B-4B26-8398-69B752C08DB2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2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1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7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9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8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4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8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3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6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0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1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273D-06B0-4D0B-A5E5-FCA659250ED7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E882-8741-451E-B188-E7B6247F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8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3717031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геометрии</a:t>
            </a:r>
            <a:br>
              <a:rPr lang="ru-RU" dirty="0" smtClean="0"/>
            </a:br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496944" cy="3024336"/>
          </a:xfrm>
        </p:spPr>
        <p:txBody>
          <a:bodyPr/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Тема: 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«Площадь параллелограмма»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Негосударственное образовательное учреждение </a:t>
            </a:r>
          </a:p>
          <a:p>
            <a:pPr algn="ctr"/>
            <a:r>
              <a:rPr lang="ru-RU" sz="2400" dirty="0" smtClean="0"/>
              <a:t>«Санкт-Петербургская гимназия “</a:t>
            </a:r>
            <a:r>
              <a:rPr lang="ru-RU" sz="2400" dirty="0" err="1" smtClean="0"/>
              <a:t>Альма</a:t>
            </a:r>
            <a:r>
              <a:rPr lang="ru-RU" sz="2400" dirty="0" smtClean="0"/>
              <a:t> Матер”»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22920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Денисова Е.Ю.</a:t>
            </a:r>
          </a:p>
          <a:p>
            <a:pPr algn="r"/>
            <a:r>
              <a:rPr lang="ru-RU" dirty="0" smtClean="0"/>
              <a:t>2009 – 2010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17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403648"/>
          </a:xfrm>
        </p:spPr>
        <p:txBody>
          <a:bodyPr>
            <a:normAutofit/>
          </a:bodyPr>
          <a:lstStyle/>
          <a:p>
            <a:r>
              <a:rPr lang="ru-RU" sz="2800" dirty="0"/>
              <a:t>Какие свойства геометрических фигур иллюстрируют данные </a:t>
            </a:r>
            <a:r>
              <a:rPr lang="ru-RU" sz="2800" dirty="0" smtClean="0"/>
              <a:t>рисунки?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</a:t>
            </a:r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1619672" y="1628800"/>
            <a:ext cx="864096" cy="936104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ru-RU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2852548" y="1614946"/>
            <a:ext cx="864096" cy="949958"/>
          </a:xfrm>
          <a:custGeom>
            <a:avLst/>
            <a:gdLst>
              <a:gd name="connsiteX0" fmla="*/ 0 w 864096"/>
              <a:gd name="connsiteY0" fmla="*/ 936104 h 936104"/>
              <a:gd name="connsiteX1" fmla="*/ 0 w 864096"/>
              <a:gd name="connsiteY1" fmla="*/ 0 h 936104"/>
              <a:gd name="connsiteX2" fmla="*/ 864096 w 864096"/>
              <a:gd name="connsiteY2" fmla="*/ 936104 h 936104"/>
              <a:gd name="connsiteX3" fmla="*/ 0 w 864096"/>
              <a:gd name="connsiteY3" fmla="*/ 936104 h 936104"/>
              <a:gd name="connsiteX0" fmla="*/ 0 w 864096"/>
              <a:gd name="connsiteY0" fmla="*/ 949958 h 949958"/>
              <a:gd name="connsiteX1" fmla="*/ 858982 w 864096"/>
              <a:gd name="connsiteY1" fmla="*/ 0 h 949958"/>
              <a:gd name="connsiteX2" fmla="*/ 864096 w 864096"/>
              <a:gd name="connsiteY2" fmla="*/ 949958 h 949958"/>
              <a:gd name="connsiteX3" fmla="*/ 0 w 864096"/>
              <a:gd name="connsiteY3" fmla="*/ 949958 h 94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949958">
                <a:moveTo>
                  <a:pt x="0" y="949958"/>
                </a:moveTo>
                <a:lnTo>
                  <a:pt x="858982" y="0"/>
                </a:lnTo>
                <a:cubicBezTo>
                  <a:pt x="860687" y="316653"/>
                  <a:pt x="862391" y="633305"/>
                  <a:pt x="864096" y="949958"/>
                </a:cubicBezTo>
                <a:lnTo>
                  <a:pt x="0" y="949958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  Q</a:t>
            </a:r>
            <a:endParaRPr lang="ru-RU" dirty="0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1403648" y="3086828"/>
            <a:ext cx="864096" cy="936104"/>
          </a:xfrm>
          <a:custGeom>
            <a:avLst/>
            <a:gdLst>
              <a:gd name="connsiteX0" fmla="*/ 0 w 864096"/>
              <a:gd name="connsiteY0" fmla="*/ 936104 h 936104"/>
              <a:gd name="connsiteX1" fmla="*/ 0 w 864096"/>
              <a:gd name="connsiteY1" fmla="*/ 0 h 936104"/>
              <a:gd name="connsiteX2" fmla="*/ 864096 w 864096"/>
              <a:gd name="connsiteY2" fmla="*/ 936104 h 936104"/>
              <a:gd name="connsiteX3" fmla="*/ 0 w 864096"/>
              <a:gd name="connsiteY3" fmla="*/ 936104 h 936104"/>
              <a:gd name="connsiteX0" fmla="*/ 0 w 864096"/>
              <a:gd name="connsiteY0" fmla="*/ 936104 h 936104"/>
              <a:gd name="connsiteX1" fmla="*/ 858982 w 864096"/>
              <a:gd name="connsiteY1" fmla="*/ 0 h 936104"/>
              <a:gd name="connsiteX2" fmla="*/ 864096 w 864096"/>
              <a:gd name="connsiteY2" fmla="*/ 936104 h 936104"/>
              <a:gd name="connsiteX3" fmla="*/ 0 w 864096"/>
              <a:gd name="connsiteY3" fmla="*/ 936104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936104">
                <a:moveTo>
                  <a:pt x="0" y="936104"/>
                </a:moveTo>
                <a:lnTo>
                  <a:pt x="858982" y="0"/>
                </a:lnTo>
                <a:cubicBezTo>
                  <a:pt x="860687" y="312035"/>
                  <a:pt x="862391" y="624069"/>
                  <a:pt x="864096" y="936104"/>
                </a:cubicBezTo>
                <a:lnTo>
                  <a:pt x="0" y="93610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F</a:t>
            </a:r>
            <a:r>
              <a:rPr lang="en-US" sz="1000" dirty="0" smtClean="0"/>
              <a:t>1</a:t>
            </a:r>
            <a:endParaRPr lang="ru-RU" dirty="0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3131840" y="3079723"/>
            <a:ext cx="864096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sz="1000" dirty="0" smtClean="0"/>
              <a:t>3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67744" y="3079723"/>
            <a:ext cx="864096" cy="94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F</a:t>
            </a:r>
            <a:r>
              <a:rPr lang="en-US" sz="1000" dirty="0" smtClean="0"/>
              <a:t>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551647" y="4618174"/>
                <a:ext cx="864096" cy="94320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647" y="4618174"/>
                <a:ext cx="864096" cy="9432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0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Какую часть площади занимает закрашенная фигура?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                  P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               N             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B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                  P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              N              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M                P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A               N              C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312671" y="1268760"/>
            <a:ext cx="1584176" cy="1296144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283830" y="4976625"/>
            <a:ext cx="1584176" cy="1296144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312671" y="2996952"/>
            <a:ext cx="1584176" cy="1296144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2104758" y="3645024"/>
            <a:ext cx="391025" cy="648072"/>
          </a:xfrm>
          <a:custGeom>
            <a:avLst/>
            <a:gdLst>
              <a:gd name="connsiteX0" fmla="*/ 0 w 576064"/>
              <a:gd name="connsiteY0" fmla="*/ 648072 h 648072"/>
              <a:gd name="connsiteX1" fmla="*/ 0 w 576064"/>
              <a:gd name="connsiteY1" fmla="*/ 0 h 648072"/>
              <a:gd name="connsiteX2" fmla="*/ 576064 w 576064"/>
              <a:gd name="connsiteY2" fmla="*/ 648072 h 648072"/>
              <a:gd name="connsiteX3" fmla="*/ 0 w 576064"/>
              <a:gd name="connsiteY3" fmla="*/ 648072 h 648072"/>
              <a:gd name="connsiteX0" fmla="*/ 0 w 576064"/>
              <a:gd name="connsiteY0" fmla="*/ 634218 h 634218"/>
              <a:gd name="connsiteX1" fmla="*/ 540328 w 576064"/>
              <a:gd name="connsiteY1" fmla="*/ 0 h 634218"/>
              <a:gd name="connsiteX2" fmla="*/ 576064 w 576064"/>
              <a:gd name="connsiteY2" fmla="*/ 634218 h 634218"/>
              <a:gd name="connsiteX3" fmla="*/ 0 w 576064"/>
              <a:gd name="connsiteY3" fmla="*/ 634218 h 634218"/>
              <a:gd name="connsiteX0" fmla="*/ 0 w 581891"/>
              <a:gd name="connsiteY0" fmla="*/ 689637 h 689637"/>
              <a:gd name="connsiteX1" fmla="*/ 581891 w 581891"/>
              <a:gd name="connsiteY1" fmla="*/ 0 h 689637"/>
              <a:gd name="connsiteX2" fmla="*/ 576064 w 581891"/>
              <a:gd name="connsiteY2" fmla="*/ 689637 h 689637"/>
              <a:gd name="connsiteX3" fmla="*/ 0 w 581891"/>
              <a:gd name="connsiteY3" fmla="*/ 689637 h 689637"/>
              <a:gd name="connsiteX0" fmla="*/ 0 w 581891"/>
              <a:gd name="connsiteY0" fmla="*/ 648074 h 648074"/>
              <a:gd name="connsiteX1" fmla="*/ 581891 w 581891"/>
              <a:gd name="connsiteY1" fmla="*/ 0 h 648074"/>
              <a:gd name="connsiteX2" fmla="*/ 576064 w 581891"/>
              <a:gd name="connsiteY2" fmla="*/ 648074 h 648074"/>
              <a:gd name="connsiteX3" fmla="*/ 0 w 581891"/>
              <a:gd name="connsiteY3" fmla="*/ 648074 h 64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891" h="648074">
                <a:moveTo>
                  <a:pt x="0" y="648074"/>
                </a:moveTo>
                <a:lnTo>
                  <a:pt x="581891" y="0"/>
                </a:lnTo>
                <a:cubicBezTo>
                  <a:pt x="579949" y="229879"/>
                  <a:pt x="578006" y="418195"/>
                  <a:pt x="576064" y="648074"/>
                </a:cubicBezTo>
                <a:lnTo>
                  <a:pt x="0" y="648074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1713731" y="3645024"/>
            <a:ext cx="391023" cy="65482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1713734" y="1916832"/>
            <a:ext cx="782050" cy="648072"/>
          </a:xfrm>
          <a:prstGeom prst="triangle">
            <a:avLst>
              <a:gd name="adj" fmla="val 482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1672584" y="5625244"/>
            <a:ext cx="782050" cy="648072"/>
          </a:xfrm>
          <a:prstGeom prst="triangle">
            <a:avLst>
              <a:gd name="adj" fmla="val 482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1868094" y="5624697"/>
            <a:ext cx="391029" cy="324036"/>
          </a:xfrm>
          <a:prstGeom prst="triangle">
            <a:avLst>
              <a:gd name="adj" fmla="val 482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Перекроить прямоугольник в равнобедренный треугольник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922859" y="2213634"/>
            <a:ext cx="2161309" cy="3254215"/>
          </a:xfrm>
          <a:custGeom>
            <a:avLst/>
            <a:gdLst>
              <a:gd name="connsiteX0" fmla="*/ 0 w 2160240"/>
              <a:gd name="connsiteY0" fmla="*/ 3240360 h 3240360"/>
              <a:gd name="connsiteX1" fmla="*/ 0 w 2160240"/>
              <a:gd name="connsiteY1" fmla="*/ 0 h 3240360"/>
              <a:gd name="connsiteX2" fmla="*/ 2160240 w 2160240"/>
              <a:gd name="connsiteY2" fmla="*/ 3240360 h 3240360"/>
              <a:gd name="connsiteX3" fmla="*/ 0 w 2160240"/>
              <a:gd name="connsiteY3" fmla="*/ 3240360 h 3240360"/>
              <a:gd name="connsiteX0" fmla="*/ 0 w 2161309"/>
              <a:gd name="connsiteY0" fmla="*/ 3226506 h 3226506"/>
              <a:gd name="connsiteX1" fmla="*/ 2161309 w 2161309"/>
              <a:gd name="connsiteY1" fmla="*/ 0 h 3226506"/>
              <a:gd name="connsiteX2" fmla="*/ 2160240 w 2161309"/>
              <a:gd name="connsiteY2" fmla="*/ 3226506 h 3226506"/>
              <a:gd name="connsiteX3" fmla="*/ 0 w 2161309"/>
              <a:gd name="connsiteY3" fmla="*/ 3226506 h 3226506"/>
              <a:gd name="connsiteX0" fmla="*/ 0 w 2161309"/>
              <a:gd name="connsiteY0" fmla="*/ 3254215 h 3254215"/>
              <a:gd name="connsiteX1" fmla="*/ 2161309 w 2161309"/>
              <a:gd name="connsiteY1" fmla="*/ 0 h 3254215"/>
              <a:gd name="connsiteX2" fmla="*/ 2160240 w 2161309"/>
              <a:gd name="connsiteY2" fmla="*/ 3254215 h 3254215"/>
              <a:gd name="connsiteX3" fmla="*/ 0 w 2161309"/>
              <a:gd name="connsiteY3" fmla="*/ 3254215 h 325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309" h="3254215">
                <a:moveTo>
                  <a:pt x="0" y="3254215"/>
                </a:moveTo>
                <a:lnTo>
                  <a:pt x="2161309" y="0"/>
                </a:lnTo>
                <a:cubicBezTo>
                  <a:pt x="2160953" y="1075502"/>
                  <a:pt x="2160596" y="2178713"/>
                  <a:pt x="2160240" y="3254215"/>
                </a:cubicBezTo>
                <a:lnTo>
                  <a:pt x="0" y="325421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6084168" y="2234951"/>
            <a:ext cx="2160240" cy="324036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3"/>
          <p:cNvSpPr/>
          <p:nvPr/>
        </p:nvSpPr>
        <p:spPr>
          <a:xfrm>
            <a:off x="1115616" y="2234951"/>
            <a:ext cx="2161309" cy="3254215"/>
          </a:xfrm>
          <a:custGeom>
            <a:avLst/>
            <a:gdLst>
              <a:gd name="connsiteX0" fmla="*/ 0 w 2160240"/>
              <a:gd name="connsiteY0" fmla="*/ 3240360 h 3240360"/>
              <a:gd name="connsiteX1" fmla="*/ 0 w 2160240"/>
              <a:gd name="connsiteY1" fmla="*/ 0 h 3240360"/>
              <a:gd name="connsiteX2" fmla="*/ 2160240 w 2160240"/>
              <a:gd name="connsiteY2" fmla="*/ 3240360 h 3240360"/>
              <a:gd name="connsiteX3" fmla="*/ 0 w 2160240"/>
              <a:gd name="connsiteY3" fmla="*/ 3240360 h 3240360"/>
              <a:gd name="connsiteX0" fmla="*/ 0 w 2161309"/>
              <a:gd name="connsiteY0" fmla="*/ 3226506 h 3226506"/>
              <a:gd name="connsiteX1" fmla="*/ 2161309 w 2161309"/>
              <a:gd name="connsiteY1" fmla="*/ 0 h 3226506"/>
              <a:gd name="connsiteX2" fmla="*/ 2160240 w 2161309"/>
              <a:gd name="connsiteY2" fmla="*/ 3226506 h 3226506"/>
              <a:gd name="connsiteX3" fmla="*/ 0 w 2161309"/>
              <a:gd name="connsiteY3" fmla="*/ 3226506 h 3226506"/>
              <a:gd name="connsiteX0" fmla="*/ 0 w 2161309"/>
              <a:gd name="connsiteY0" fmla="*/ 3254215 h 3254215"/>
              <a:gd name="connsiteX1" fmla="*/ 2161309 w 2161309"/>
              <a:gd name="connsiteY1" fmla="*/ 0 h 3254215"/>
              <a:gd name="connsiteX2" fmla="*/ 2160240 w 2161309"/>
              <a:gd name="connsiteY2" fmla="*/ 3254215 h 3254215"/>
              <a:gd name="connsiteX3" fmla="*/ 0 w 2161309"/>
              <a:gd name="connsiteY3" fmla="*/ 3254215 h 3254215"/>
              <a:gd name="connsiteX0" fmla="*/ 0 w 2147455"/>
              <a:gd name="connsiteY0" fmla="*/ 26106 h 3254215"/>
              <a:gd name="connsiteX1" fmla="*/ 2147455 w 2147455"/>
              <a:gd name="connsiteY1" fmla="*/ 0 h 3254215"/>
              <a:gd name="connsiteX2" fmla="*/ 2146386 w 2147455"/>
              <a:gd name="connsiteY2" fmla="*/ 3254215 h 3254215"/>
              <a:gd name="connsiteX3" fmla="*/ 0 w 2147455"/>
              <a:gd name="connsiteY3" fmla="*/ 26106 h 3254215"/>
              <a:gd name="connsiteX0" fmla="*/ 0 w 2161309"/>
              <a:gd name="connsiteY0" fmla="*/ 12251 h 3254215"/>
              <a:gd name="connsiteX1" fmla="*/ 2161309 w 2161309"/>
              <a:gd name="connsiteY1" fmla="*/ 0 h 3254215"/>
              <a:gd name="connsiteX2" fmla="*/ 2160240 w 2161309"/>
              <a:gd name="connsiteY2" fmla="*/ 3254215 h 3254215"/>
              <a:gd name="connsiteX3" fmla="*/ 0 w 2161309"/>
              <a:gd name="connsiteY3" fmla="*/ 12251 h 325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309" h="3254215">
                <a:moveTo>
                  <a:pt x="0" y="12251"/>
                </a:moveTo>
                <a:lnTo>
                  <a:pt x="2161309" y="0"/>
                </a:lnTo>
                <a:cubicBezTo>
                  <a:pt x="2160953" y="1075502"/>
                  <a:pt x="2160596" y="2178713"/>
                  <a:pt x="2160240" y="3254215"/>
                </a:cubicBezTo>
                <a:lnTo>
                  <a:pt x="0" y="12251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1116685" y="2241879"/>
            <a:ext cx="2160240" cy="324036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Перекроить треугольник в трапецию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447764" y="2510764"/>
            <a:ext cx="540060" cy="864096"/>
          </a:xfrm>
          <a:prstGeom prst="rt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907704" y="2510765"/>
            <a:ext cx="541994" cy="864096"/>
          </a:xfrm>
          <a:custGeom>
            <a:avLst/>
            <a:gdLst>
              <a:gd name="connsiteX0" fmla="*/ 0 w 690794"/>
              <a:gd name="connsiteY0" fmla="*/ 864096 h 864096"/>
              <a:gd name="connsiteX1" fmla="*/ 0 w 690794"/>
              <a:gd name="connsiteY1" fmla="*/ 0 h 864096"/>
              <a:gd name="connsiteX2" fmla="*/ 690794 w 690794"/>
              <a:gd name="connsiteY2" fmla="*/ 864096 h 864096"/>
              <a:gd name="connsiteX3" fmla="*/ 0 w 690794"/>
              <a:gd name="connsiteY3" fmla="*/ 864096 h 864096"/>
              <a:gd name="connsiteX0" fmla="*/ 0 w 692728"/>
              <a:gd name="connsiteY0" fmla="*/ 850241 h 850241"/>
              <a:gd name="connsiteX1" fmla="*/ 692728 w 692728"/>
              <a:gd name="connsiteY1" fmla="*/ 0 h 850241"/>
              <a:gd name="connsiteX2" fmla="*/ 690794 w 692728"/>
              <a:gd name="connsiteY2" fmla="*/ 850241 h 850241"/>
              <a:gd name="connsiteX3" fmla="*/ 0 w 692728"/>
              <a:gd name="connsiteY3" fmla="*/ 850241 h 85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28" h="850241">
                <a:moveTo>
                  <a:pt x="0" y="850241"/>
                </a:moveTo>
                <a:lnTo>
                  <a:pt x="692728" y="0"/>
                </a:lnTo>
                <a:cubicBezTo>
                  <a:pt x="692083" y="283414"/>
                  <a:pt x="691439" y="566827"/>
                  <a:pt x="690794" y="850241"/>
                </a:cubicBezTo>
                <a:lnTo>
                  <a:pt x="0" y="85024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7"/>
          <p:cNvSpPr/>
          <p:nvPr/>
        </p:nvSpPr>
        <p:spPr>
          <a:xfrm>
            <a:off x="5038117" y="3374860"/>
            <a:ext cx="541994" cy="864096"/>
          </a:xfrm>
          <a:custGeom>
            <a:avLst/>
            <a:gdLst>
              <a:gd name="connsiteX0" fmla="*/ 0 w 690794"/>
              <a:gd name="connsiteY0" fmla="*/ 864096 h 864096"/>
              <a:gd name="connsiteX1" fmla="*/ 0 w 690794"/>
              <a:gd name="connsiteY1" fmla="*/ 0 h 864096"/>
              <a:gd name="connsiteX2" fmla="*/ 690794 w 690794"/>
              <a:gd name="connsiteY2" fmla="*/ 864096 h 864096"/>
              <a:gd name="connsiteX3" fmla="*/ 0 w 690794"/>
              <a:gd name="connsiteY3" fmla="*/ 864096 h 864096"/>
              <a:gd name="connsiteX0" fmla="*/ 0 w 692728"/>
              <a:gd name="connsiteY0" fmla="*/ 850241 h 850241"/>
              <a:gd name="connsiteX1" fmla="*/ 692728 w 692728"/>
              <a:gd name="connsiteY1" fmla="*/ 0 h 850241"/>
              <a:gd name="connsiteX2" fmla="*/ 690794 w 692728"/>
              <a:gd name="connsiteY2" fmla="*/ 850241 h 850241"/>
              <a:gd name="connsiteX3" fmla="*/ 0 w 692728"/>
              <a:gd name="connsiteY3" fmla="*/ 850241 h 85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28" h="850241">
                <a:moveTo>
                  <a:pt x="0" y="850241"/>
                </a:moveTo>
                <a:lnTo>
                  <a:pt x="692728" y="0"/>
                </a:lnTo>
                <a:cubicBezTo>
                  <a:pt x="692083" y="283414"/>
                  <a:pt x="691439" y="566827"/>
                  <a:pt x="690794" y="850241"/>
                </a:cubicBezTo>
                <a:lnTo>
                  <a:pt x="0" y="85024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3"/>
          <p:cNvSpPr/>
          <p:nvPr/>
        </p:nvSpPr>
        <p:spPr>
          <a:xfrm>
            <a:off x="1311513" y="3374860"/>
            <a:ext cx="2276369" cy="864096"/>
          </a:xfrm>
          <a:custGeom>
            <a:avLst/>
            <a:gdLst>
              <a:gd name="connsiteX0" fmla="*/ 0 w 2664296"/>
              <a:gd name="connsiteY0" fmla="*/ 1058595 h 1058595"/>
              <a:gd name="connsiteX1" fmla="*/ 785403 w 2664296"/>
              <a:gd name="connsiteY1" fmla="*/ 0 h 1058595"/>
              <a:gd name="connsiteX2" fmla="*/ 1878893 w 2664296"/>
              <a:gd name="connsiteY2" fmla="*/ 0 h 1058595"/>
              <a:gd name="connsiteX3" fmla="*/ 2664296 w 2664296"/>
              <a:gd name="connsiteY3" fmla="*/ 1058595 h 1058595"/>
              <a:gd name="connsiteX4" fmla="*/ 0 w 2664296"/>
              <a:gd name="connsiteY4" fmla="*/ 1058595 h 1058595"/>
              <a:gd name="connsiteX0" fmla="*/ 0 w 2553460"/>
              <a:gd name="connsiteY0" fmla="*/ 1044740 h 1058595"/>
              <a:gd name="connsiteX1" fmla="*/ 674567 w 2553460"/>
              <a:gd name="connsiteY1" fmla="*/ 0 h 1058595"/>
              <a:gd name="connsiteX2" fmla="*/ 1768057 w 2553460"/>
              <a:gd name="connsiteY2" fmla="*/ 0 h 1058595"/>
              <a:gd name="connsiteX3" fmla="*/ 2553460 w 2553460"/>
              <a:gd name="connsiteY3" fmla="*/ 1058595 h 1058595"/>
              <a:gd name="connsiteX4" fmla="*/ 0 w 2553460"/>
              <a:gd name="connsiteY4" fmla="*/ 1044740 h 1058595"/>
              <a:gd name="connsiteX0" fmla="*/ 0 w 2442623"/>
              <a:gd name="connsiteY0" fmla="*/ 1044740 h 1044740"/>
              <a:gd name="connsiteX1" fmla="*/ 674567 w 2442623"/>
              <a:gd name="connsiteY1" fmla="*/ 0 h 1044740"/>
              <a:gd name="connsiteX2" fmla="*/ 1768057 w 2442623"/>
              <a:gd name="connsiteY2" fmla="*/ 0 h 1044740"/>
              <a:gd name="connsiteX3" fmla="*/ 2442623 w 2442623"/>
              <a:gd name="connsiteY3" fmla="*/ 1044740 h 1044740"/>
              <a:gd name="connsiteX4" fmla="*/ 0 w 2442623"/>
              <a:gd name="connsiteY4" fmla="*/ 1044740 h 1044740"/>
              <a:gd name="connsiteX0" fmla="*/ 0 w 2359496"/>
              <a:gd name="connsiteY0" fmla="*/ 1044740 h 1044740"/>
              <a:gd name="connsiteX1" fmla="*/ 591440 w 2359496"/>
              <a:gd name="connsiteY1" fmla="*/ 0 h 1044740"/>
              <a:gd name="connsiteX2" fmla="*/ 1684930 w 2359496"/>
              <a:gd name="connsiteY2" fmla="*/ 0 h 1044740"/>
              <a:gd name="connsiteX3" fmla="*/ 2359496 w 2359496"/>
              <a:gd name="connsiteY3" fmla="*/ 1044740 h 1044740"/>
              <a:gd name="connsiteX4" fmla="*/ 0 w 2359496"/>
              <a:gd name="connsiteY4" fmla="*/ 1044740 h 1044740"/>
              <a:gd name="connsiteX0" fmla="*/ 0 w 2276369"/>
              <a:gd name="connsiteY0" fmla="*/ 1044740 h 1044740"/>
              <a:gd name="connsiteX1" fmla="*/ 591440 w 2276369"/>
              <a:gd name="connsiteY1" fmla="*/ 0 h 1044740"/>
              <a:gd name="connsiteX2" fmla="*/ 1684930 w 2276369"/>
              <a:gd name="connsiteY2" fmla="*/ 0 h 1044740"/>
              <a:gd name="connsiteX3" fmla="*/ 2276369 w 2276369"/>
              <a:gd name="connsiteY3" fmla="*/ 1044740 h 1044740"/>
              <a:gd name="connsiteX4" fmla="*/ 0 w 2276369"/>
              <a:gd name="connsiteY4" fmla="*/ 1044740 h 104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6369" h="1044740">
                <a:moveTo>
                  <a:pt x="0" y="1044740"/>
                </a:moveTo>
                <a:lnTo>
                  <a:pt x="591440" y="0"/>
                </a:lnTo>
                <a:lnTo>
                  <a:pt x="1684930" y="0"/>
                </a:lnTo>
                <a:lnTo>
                  <a:pt x="2276369" y="1044740"/>
                </a:lnTo>
                <a:lnTo>
                  <a:pt x="0" y="104474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апеция 3"/>
          <p:cNvSpPr/>
          <p:nvPr/>
        </p:nvSpPr>
        <p:spPr>
          <a:xfrm>
            <a:off x="5580111" y="3374861"/>
            <a:ext cx="2276369" cy="864096"/>
          </a:xfrm>
          <a:custGeom>
            <a:avLst/>
            <a:gdLst>
              <a:gd name="connsiteX0" fmla="*/ 0 w 2664296"/>
              <a:gd name="connsiteY0" fmla="*/ 1058595 h 1058595"/>
              <a:gd name="connsiteX1" fmla="*/ 785403 w 2664296"/>
              <a:gd name="connsiteY1" fmla="*/ 0 h 1058595"/>
              <a:gd name="connsiteX2" fmla="*/ 1878893 w 2664296"/>
              <a:gd name="connsiteY2" fmla="*/ 0 h 1058595"/>
              <a:gd name="connsiteX3" fmla="*/ 2664296 w 2664296"/>
              <a:gd name="connsiteY3" fmla="*/ 1058595 h 1058595"/>
              <a:gd name="connsiteX4" fmla="*/ 0 w 2664296"/>
              <a:gd name="connsiteY4" fmla="*/ 1058595 h 1058595"/>
              <a:gd name="connsiteX0" fmla="*/ 0 w 2553460"/>
              <a:gd name="connsiteY0" fmla="*/ 1044740 h 1058595"/>
              <a:gd name="connsiteX1" fmla="*/ 674567 w 2553460"/>
              <a:gd name="connsiteY1" fmla="*/ 0 h 1058595"/>
              <a:gd name="connsiteX2" fmla="*/ 1768057 w 2553460"/>
              <a:gd name="connsiteY2" fmla="*/ 0 h 1058595"/>
              <a:gd name="connsiteX3" fmla="*/ 2553460 w 2553460"/>
              <a:gd name="connsiteY3" fmla="*/ 1058595 h 1058595"/>
              <a:gd name="connsiteX4" fmla="*/ 0 w 2553460"/>
              <a:gd name="connsiteY4" fmla="*/ 1044740 h 1058595"/>
              <a:gd name="connsiteX0" fmla="*/ 0 w 2442623"/>
              <a:gd name="connsiteY0" fmla="*/ 1044740 h 1044740"/>
              <a:gd name="connsiteX1" fmla="*/ 674567 w 2442623"/>
              <a:gd name="connsiteY1" fmla="*/ 0 h 1044740"/>
              <a:gd name="connsiteX2" fmla="*/ 1768057 w 2442623"/>
              <a:gd name="connsiteY2" fmla="*/ 0 h 1044740"/>
              <a:gd name="connsiteX3" fmla="*/ 2442623 w 2442623"/>
              <a:gd name="connsiteY3" fmla="*/ 1044740 h 1044740"/>
              <a:gd name="connsiteX4" fmla="*/ 0 w 2442623"/>
              <a:gd name="connsiteY4" fmla="*/ 1044740 h 1044740"/>
              <a:gd name="connsiteX0" fmla="*/ 0 w 2359496"/>
              <a:gd name="connsiteY0" fmla="*/ 1044740 h 1044740"/>
              <a:gd name="connsiteX1" fmla="*/ 591440 w 2359496"/>
              <a:gd name="connsiteY1" fmla="*/ 0 h 1044740"/>
              <a:gd name="connsiteX2" fmla="*/ 1684930 w 2359496"/>
              <a:gd name="connsiteY2" fmla="*/ 0 h 1044740"/>
              <a:gd name="connsiteX3" fmla="*/ 2359496 w 2359496"/>
              <a:gd name="connsiteY3" fmla="*/ 1044740 h 1044740"/>
              <a:gd name="connsiteX4" fmla="*/ 0 w 2359496"/>
              <a:gd name="connsiteY4" fmla="*/ 1044740 h 1044740"/>
              <a:gd name="connsiteX0" fmla="*/ 0 w 2276369"/>
              <a:gd name="connsiteY0" fmla="*/ 1044740 h 1044740"/>
              <a:gd name="connsiteX1" fmla="*/ 591440 w 2276369"/>
              <a:gd name="connsiteY1" fmla="*/ 0 h 1044740"/>
              <a:gd name="connsiteX2" fmla="*/ 1684930 w 2276369"/>
              <a:gd name="connsiteY2" fmla="*/ 0 h 1044740"/>
              <a:gd name="connsiteX3" fmla="*/ 2276369 w 2276369"/>
              <a:gd name="connsiteY3" fmla="*/ 1044740 h 1044740"/>
              <a:gd name="connsiteX4" fmla="*/ 0 w 2276369"/>
              <a:gd name="connsiteY4" fmla="*/ 1044740 h 104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6369" h="1044740">
                <a:moveTo>
                  <a:pt x="0" y="1044740"/>
                </a:moveTo>
                <a:lnTo>
                  <a:pt x="591440" y="0"/>
                </a:lnTo>
                <a:lnTo>
                  <a:pt x="1684930" y="0"/>
                </a:lnTo>
                <a:lnTo>
                  <a:pt x="2276369" y="1044740"/>
                </a:lnTo>
                <a:lnTo>
                  <a:pt x="0" y="104474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7"/>
          <p:cNvSpPr/>
          <p:nvPr/>
        </p:nvSpPr>
        <p:spPr>
          <a:xfrm rot="10800000">
            <a:off x="5580111" y="3374861"/>
            <a:ext cx="583558" cy="864096"/>
          </a:xfrm>
          <a:custGeom>
            <a:avLst/>
            <a:gdLst>
              <a:gd name="connsiteX0" fmla="*/ 0 w 690794"/>
              <a:gd name="connsiteY0" fmla="*/ 864096 h 864096"/>
              <a:gd name="connsiteX1" fmla="*/ 0 w 690794"/>
              <a:gd name="connsiteY1" fmla="*/ 0 h 864096"/>
              <a:gd name="connsiteX2" fmla="*/ 690794 w 690794"/>
              <a:gd name="connsiteY2" fmla="*/ 864096 h 864096"/>
              <a:gd name="connsiteX3" fmla="*/ 0 w 690794"/>
              <a:gd name="connsiteY3" fmla="*/ 864096 h 864096"/>
              <a:gd name="connsiteX0" fmla="*/ 0 w 692728"/>
              <a:gd name="connsiteY0" fmla="*/ 850241 h 850241"/>
              <a:gd name="connsiteX1" fmla="*/ 692728 w 692728"/>
              <a:gd name="connsiteY1" fmla="*/ 0 h 850241"/>
              <a:gd name="connsiteX2" fmla="*/ 690794 w 692728"/>
              <a:gd name="connsiteY2" fmla="*/ 850241 h 850241"/>
              <a:gd name="connsiteX3" fmla="*/ 0 w 692728"/>
              <a:gd name="connsiteY3" fmla="*/ 850241 h 850241"/>
              <a:gd name="connsiteX0" fmla="*/ 0 w 745851"/>
              <a:gd name="connsiteY0" fmla="*/ 850241 h 850241"/>
              <a:gd name="connsiteX1" fmla="*/ 745851 w 745851"/>
              <a:gd name="connsiteY1" fmla="*/ 0 h 850241"/>
              <a:gd name="connsiteX2" fmla="*/ 743917 w 745851"/>
              <a:gd name="connsiteY2" fmla="*/ 850241 h 850241"/>
              <a:gd name="connsiteX3" fmla="*/ 0 w 745851"/>
              <a:gd name="connsiteY3" fmla="*/ 850241 h 85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851" h="850241">
                <a:moveTo>
                  <a:pt x="0" y="850241"/>
                </a:moveTo>
                <a:lnTo>
                  <a:pt x="745851" y="0"/>
                </a:lnTo>
                <a:cubicBezTo>
                  <a:pt x="745206" y="283414"/>
                  <a:pt x="744562" y="566827"/>
                  <a:pt x="743917" y="850241"/>
                </a:cubicBezTo>
                <a:lnTo>
                  <a:pt x="0" y="85024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056113" y="2976171"/>
            <a:ext cx="224542" cy="1261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96436" y="3665628"/>
            <a:ext cx="224542" cy="1261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131841" y="3665628"/>
            <a:ext cx="216023" cy="162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211723" y="3710655"/>
            <a:ext cx="216023" cy="162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609782" y="2940078"/>
            <a:ext cx="216023" cy="162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687973" y="2959953"/>
            <a:ext cx="216023" cy="162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4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Перекроить параллелограмм в прямоугольник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4570" y="1556792"/>
            <a:ext cx="2808312" cy="1814055"/>
          </a:xfrm>
          <a:custGeom>
            <a:avLst/>
            <a:gdLst>
              <a:gd name="connsiteX0" fmla="*/ 0 w 2808312"/>
              <a:gd name="connsiteY0" fmla="*/ 0 h 1800200"/>
              <a:gd name="connsiteX1" fmla="*/ 2808312 w 2808312"/>
              <a:gd name="connsiteY1" fmla="*/ 0 h 1800200"/>
              <a:gd name="connsiteX2" fmla="*/ 2808312 w 2808312"/>
              <a:gd name="connsiteY2" fmla="*/ 1800200 h 1800200"/>
              <a:gd name="connsiteX3" fmla="*/ 0 w 2808312"/>
              <a:gd name="connsiteY3" fmla="*/ 1800200 h 1800200"/>
              <a:gd name="connsiteX4" fmla="*/ 0 w 2808312"/>
              <a:gd name="connsiteY4" fmla="*/ 0 h 1800200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66203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80057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312" h="1814055">
                <a:moveTo>
                  <a:pt x="0" y="0"/>
                </a:moveTo>
                <a:lnTo>
                  <a:pt x="2808312" y="0"/>
                </a:lnTo>
                <a:lnTo>
                  <a:pt x="1880057" y="1814055"/>
                </a:ln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556314" y="1556792"/>
            <a:ext cx="928256" cy="1800199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928255"/>
              <a:gd name="connsiteY0" fmla="*/ 914400 h 914400"/>
              <a:gd name="connsiteX1" fmla="*/ 928255 w 928255"/>
              <a:gd name="connsiteY1" fmla="*/ 0 h 914400"/>
              <a:gd name="connsiteX2" fmla="*/ 914400 w 928255"/>
              <a:gd name="connsiteY2" fmla="*/ 914400 h 914400"/>
              <a:gd name="connsiteX3" fmla="*/ 0 w 928255"/>
              <a:gd name="connsiteY3" fmla="*/ 914400 h 914400"/>
              <a:gd name="connsiteX0" fmla="*/ 0 w 914401"/>
              <a:gd name="connsiteY0" fmla="*/ 1773382 h 1773382"/>
              <a:gd name="connsiteX1" fmla="*/ 914401 w 914401"/>
              <a:gd name="connsiteY1" fmla="*/ 0 h 1773382"/>
              <a:gd name="connsiteX2" fmla="*/ 914400 w 914401"/>
              <a:gd name="connsiteY2" fmla="*/ 1773382 h 1773382"/>
              <a:gd name="connsiteX3" fmla="*/ 0 w 914401"/>
              <a:gd name="connsiteY3" fmla="*/ 1773382 h 1773382"/>
              <a:gd name="connsiteX0" fmla="*/ 0 w 928256"/>
              <a:gd name="connsiteY0" fmla="*/ 1842655 h 1842655"/>
              <a:gd name="connsiteX1" fmla="*/ 928256 w 928256"/>
              <a:gd name="connsiteY1" fmla="*/ 0 h 1842655"/>
              <a:gd name="connsiteX2" fmla="*/ 914400 w 928256"/>
              <a:gd name="connsiteY2" fmla="*/ 1842655 h 1842655"/>
              <a:gd name="connsiteX3" fmla="*/ 0 w 928256"/>
              <a:gd name="connsiteY3" fmla="*/ 1842655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8256" h="1842655">
                <a:moveTo>
                  <a:pt x="0" y="1842655"/>
                </a:moveTo>
                <a:lnTo>
                  <a:pt x="928256" y="0"/>
                </a:lnTo>
                <a:cubicBezTo>
                  <a:pt x="928256" y="591127"/>
                  <a:pt x="914400" y="1251528"/>
                  <a:pt x="914400" y="1842655"/>
                </a:cubicBezTo>
                <a:lnTo>
                  <a:pt x="0" y="1842655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4"/>
          <p:cNvSpPr/>
          <p:nvPr/>
        </p:nvSpPr>
        <p:spPr>
          <a:xfrm>
            <a:off x="5267552" y="4276894"/>
            <a:ext cx="928256" cy="1800199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928255"/>
              <a:gd name="connsiteY0" fmla="*/ 914400 h 914400"/>
              <a:gd name="connsiteX1" fmla="*/ 928255 w 928255"/>
              <a:gd name="connsiteY1" fmla="*/ 0 h 914400"/>
              <a:gd name="connsiteX2" fmla="*/ 914400 w 928255"/>
              <a:gd name="connsiteY2" fmla="*/ 914400 h 914400"/>
              <a:gd name="connsiteX3" fmla="*/ 0 w 928255"/>
              <a:gd name="connsiteY3" fmla="*/ 914400 h 914400"/>
              <a:gd name="connsiteX0" fmla="*/ 0 w 914401"/>
              <a:gd name="connsiteY0" fmla="*/ 1773382 h 1773382"/>
              <a:gd name="connsiteX1" fmla="*/ 914401 w 914401"/>
              <a:gd name="connsiteY1" fmla="*/ 0 h 1773382"/>
              <a:gd name="connsiteX2" fmla="*/ 914400 w 914401"/>
              <a:gd name="connsiteY2" fmla="*/ 1773382 h 1773382"/>
              <a:gd name="connsiteX3" fmla="*/ 0 w 914401"/>
              <a:gd name="connsiteY3" fmla="*/ 1773382 h 1773382"/>
              <a:gd name="connsiteX0" fmla="*/ 0 w 928256"/>
              <a:gd name="connsiteY0" fmla="*/ 1842655 h 1842655"/>
              <a:gd name="connsiteX1" fmla="*/ 928256 w 928256"/>
              <a:gd name="connsiteY1" fmla="*/ 0 h 1842655"/>
              <a:gd name="connsiteX2" fmla="*/ 914400 w 928256"/>
              <a:gd name="connsiteY2" fmla="*/ 1842655 h 1842655"/>
              <a:gd name="connsiteX3" fmla="*/ 0 w 928256"/>
              <a:gd name="connsiteY3" fmla="*/ 1842655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8256" h="1842655">
                <a:moveTo>
                  <a:pt x="0" y="1842655"/>
                </a:moveTo>
                <a:lnTo>
                  <a:pt x="928256" y="0"/>
                </a:lnTo>
                <a:cubicBezTo>
                  <a:pt x="928256" y="591127"/>
                  <a:pt x="914400" y="1251528"/>
                  <a:pt x="914400" y="1842655"/>
                </a:cubicBezTo>
                <a:lnTo>
                  <a:pt x="0" y="1842655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3"/>
          <p:cNvSpPr/>
          <p:nvPr/>
        </p:nvSpPr>
        <p:spPr>
          <a:xfrm>
            <a:off x="3387496" y="4263038"/>
            <a:ext cx="2808312" cy="1814055"/>
          </a:xfrm>
          <a:custGeom>
            <a:avLst/>
            <a:gdLst>
              <a:gd name="connsiteX0" fmla="*/ 0 w 2808312"/>
              <a:gd name="connsiteY0" fmla="*/ 0 h 1800200"/>
              <a:gd name="connsiteX1" fmla="*/ 2808312 w 2808312"/>
              <a:gd name="connsiteY1" fmla="*/ 0 h 1800200"/>
              <a:gd name="connsiteX2" fmla="*/ 2808312 w 2808312"/>
              <a:gd name="connsiteY2" fmla="*/ 1800200 h 1800200"/>
              <a:gd name="connsiteX3" fmla="*/ 0 w 2808312"/>
              <a:gd name="connsiteY3" fmla="*/ 1800200 h 1800200"/>
              <a:gd name="connsiteX4" fmla="*/ 0 w 2808312"/>
              <a:gd name="connsiteY4" fmla="*/ 0 h 1800200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66203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80057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312" h="1814055">
                <a:moveTo>
                  <a:pt x="0" y="0"/>
                </a:moveTo>
                <a:lnTo>
                  <a:pt x="2808312" y="0"/>
                </a:lnTo>
                <a:lnTo>
                  <a:pt x="1880057" y="1814055"/>
                </a:ln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Сравнить площадь параллелограмма и полученного прямоугольника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smtClean="0"/>
              <a:t>                       B                                                           C                    B                                                         C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A                   H                                      D                                      H                                       D               H</a:t>
            </a:r>
            <a:r>
              <a:rPr lang="en-US" sz="1600" dirty="0"/>
              <a:t>1</a:t>
            </a:r>
            <a:endParaRPr lang="en-US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15838" y="2708920"/>
            <a:ext cx="2808312" cy="1814055"/>
          </a:xfrm>
          <a:custGeom>
            <a:avLst/>
            <a:gdLst>
              <a:gd name="connsiteX0" fmla="*/ 0 w 2808312"/>
              <a:gd name="connsiteY0" fmla="*/ 0 h 1800200"/>
              <a:gd name="connsiteX1" fmla="*/ 2808312 w 2808312"/>
              <a:gd name="connsiteY1" fmla="*/ 0 h 1800200"/>
              <a:gd name="connsiteX2" fmla="*/ 2808312 w 2808312"/>
              <a:gd name="connsiteY2" fmla="*/ 1800200 h 1800200"/>
              <a:gd name="connsiteX3" fmla="*/ 0 w 2808312"/>
              <a:gd name="connsiteY3" fmla="*/ 1800200 h 1800200"/>
              <a:gd name="connsiteX4" fmla="*/ 0 w 2808312"/>
              <a:gd name="connsiteY4" fmla="*/ 0 h 1800200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66203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80057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312" h="1814055">
                <a:moveTo>
                  <a:pt x="0" y="0"/>
                </a:moveTo>
                <a:lnTo>
                  <a:pt x="2808312" y="0"/>
                </a:lnTo>
                <a:lnTo>
                  <a:pt x="1880057" y="1814055"/>
                </a:ln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3"/>
          <p:cNvSpPr/>
          <p:nvPr/>
        </p:nvSpPr>
        <p:spPr>
          <a:xfrm>
            <a:off x="5220072" y="2708920"/>
            <a:ext cx="2808312" cy="1814055"/>
          </a:xfrm>
          <a:custGeom>
            <a:avLst/>
            <a:gdLst>
              <a:gd name="connsiteX0" fmla="*/ 0 w 2808312"/>
              <a:gd name="connsiteY0" fmla="*/ 0 h 1800200"/>
              <a:gd name="connsiteX1" fmla="*/ 2808312 w 2808312"/>
              <a:gd name="connsiteY1" fmla="*/ 0 h 1800200"/>
              <a:gd name="connsiteX2" fmla="*/ 2808312 w 2808312"/>
              <a:gd name="connsiteY2" fmla="*/ 1800200 h 1800200"/>
              <a:gd name="connsiteX3" fmla="*/ 0 w 2808312"/>
              <a:gd name="connsiteY3" fmla="*/ 1800200 h 1800200"/>
              <a:gd name="connsiteX4" fmla="*/ 0 w 2808312"/>
              <a:gd name="connsiteY4" fmla="*/ 0 h 1800200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66203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  <a:gd name="connsiteX0" fmla="*/ 0 w 2808312"/>
              <a:gd name="connsiteY0" fmla="*/ 0 h 1814055"/>
              <a:gd name="connsiteX1" fmla="*/ 2808312 w 2808312"/>
              <a:gd name="connsiteY1" fmla="*/ 0 h 1814055"/>
              <a:gd name="connsiteX2" fmla="*/ 1880057 w 2808312"/>
              <a:gd name="connsiteY2" fmla="*/ 1814055 h 1814055"/>
              <a:gd name="connsiteX3" fmla="*/ 0 w 2808312"/>
              <a:gd name="connsiteY3" fmla="*/ 1800200 h 1814055"/>
              <a:gd name="connsiteX4" fmla="*/ 0 w 2808312"/>
              <a:gd name="connsiteY4" fmla="*/ 0 h 181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312" h="1814055">
                <a:moveTo>
                  <a:pt x="0" y="0"/>
                </a:moveTo>
                <a:lnTo>
                  <a:pt x="2808312" y="0"/>
                </a:lnTo>
                <a:lnTo>
                  <a:pt x="1880057" y="1814055"/>
                </a:lnTo>
                <a:lnTo>
                  <a:pt x="0" y="1800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4"/>
          <p:cNvSpPr/>
          <p:nvPr/>
        </p:nvSpPr>
        <p:spPr>
          <a:xfrm>
            <a:off x="487582" y="2708920"/>
            <a:ext cx="928256" cy="1800199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928255"/>
              <a:gd name="connsiteY0" fmla="*/ 914400 h 914400"/>
              <a:gd name="connsiteX1" fmla="*/ 928255 w 928255"/>
              <a:gd name="connsiteY1" fmla="*/ 0 h 914400"/>
              <a:gd name="connsiteX2" fmla="*/ 914400 w 928255"/>
              <a:gd name="connsiteY2" fmla="*/ 914400 h 914400"/>
              <a:gd name="connsiteX3" fmla="*/ 0 w 928255"/>
              <a:gd name="connsiteY3" fmla="*/ 914400 h 914400"/>
              <a:gd name="connsiteX0" fmla="*/ 0 w 914401"/>
              <a:gd name="connsiteY0" fmla="*/ 1773382 h 1773382"/>
              <a:gd name="connsiteX1" fmla="*/ 914401 w 914401"/>
              <a:gd name="connsiteY1" fmla="*/ 0 h 1773382"/>
              <a:gd name="connsiteX2" fmla="*/ 914400 w 914401"/>
              <a:gd name="connsiteY2" fmla="*/ 1773382 h 1773382"/>
              <a:gd name="connsiteX3" fmla="*/ 0 w 914401"/>
              <a:gd name="connsiteY3" fmla="*/ 1773382 h 1773382"/>
              <a:gd name="connsiteX0" fmla="*/ 0 w 928256"/>
              <a:gd name="connsiteY0" fmla="*/ 1842655 h 1842655"/>
              <a:gd name="connsiteX1" fmla="*/ 928256 w 928256"/>
              <a:gd name="connsiteY1" fmla="*/ 0 h 1842655"/>
              <a:gd name="connsiteX2" fmla="*/ 914400 w 928256"/>
              <a:gd name="connsiteY2" fmla="*/ 1842655 h 1842655"/>
              <a:gd name="connsiteX3" fmla="*/ 0 w 928256"/>
              <a:gd name="connsiteY3" fmla="*/ 1842655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8256" h="1842655">
                <a:moveTo>
                  <a:pt x="0" y="1842655"/>
                </a:moveTo>
                <a:lnTo>
                  <a:pt x="928256" y="0"/>
                </a:lnTo>
                <a:cubicBezTo>
                  <a:pt x="928256" y="591127"/>
                  <a:pt x="914400" y="1251528"/>
                  <a:pt x="914400" y="1842655"/>
                </a:cubicBezTo>
                <a:lnTo>
                  <a:pt x="0" y="1842655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4"/>
          <p:cNvSpPr/>
          <p:nvPr/>
        </p:nvSpPr>
        <p:spPr>
          <a:xfrm>
            <a:off x="7100128" y="2722776"/>
            <a:ext cx="928256" cy="1800199"/>
          </a:xfrm>
          <a:custGeom>
            <a:avLst/>
            <a:gdLst>
              <a:gd name="connsiteX0" fmla="*/ 0 w 914400"/>
              <a:gd name="connsiteY0" fmla="*/ 914400 h 914400"/>
              <a:gd name="connsiteX1" fmla="*/ 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0" fmla="*/ 0 w 928255"/>
              <a:gd name="connsiteY0" fmla="*/ 914400 h 914400"/>
              <a:gd name="connsiteX1" fmla="*/ 928255 w 928255"/>
              <a:gd name="connsiteY1" fmla="*/ 0 h 914400"/>
              <a:gd name="connsiteX2" fmla="*/ 914400 w 928255"/>
              <a:gd name="connsiteY2" fmla="*/ 914400 h 914400"/>
              <a:gd name="connsiteX3" fmla="*/ 0 w 928255"/>
              <a:gd name="connsiteY3" fmla="*/ 914400 h 914400"/>
              <a:gd name="connsiteX0" fmla="*/ 0 w 914401"/>
              <a:gd name="connsiteY0" fmla="*/ 1773382 h 1773382"/>
              <a:gd name="connsiteX1" fmla="*/ 914401 w 914401"/>
              <a:gd name="connsiteY1" fmla="*/ 0 h 1773382"/>
              <a:gd name="connsiteX2" fmla="*/ 914400 w 914401"/>
              <a:gd name="connsiteY2" fmla="*/ 1773382 h 1773382"/>
              <a:gd name="connsiteX3" fmla="*/ 0 w 914401"/>
              <a:gd name="connsiteY3" fmla="*/ 1773382 h 1773382"/>
              <a:gd name="connsiteX0" fmla="*/ 0 w 928256"/>
              <a:gd name="connsiteY0" fmla="*/ 1842655 h 1842655"/>
              <a:gd name="connsiteX1" fmla="*/ 928256 w 928256"/>
              <a:gd name="connsiteY1" fmla="*/ 0 h 1842655"/>
              <a:gd name="connsiteX2" fmla="*/ 914400 w 928256"/>
              <a:gd name="connsiteY2" fmla="*/ 1842655 h 1842655"/>
              <a:gd name="connsiteX3" fmla="*/ 0 w 928256"/>
              <a:gd name="connsiteY3" fmla="*/ 1842655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8256" h="1842655">
                <a:moveTo>
                  <a:pt x="0" y="1842655"/>
                </a:moveTo>
                <a:lnTo>
                  <a:pt x="928256" y="0"/>
                </a:lnTo>
                <a:cubicBezTo>
                  <a:pt x="928256" y="591127"/>
                  <a:pt x="914400" y="1251528"/>
                  <a:pt x="914400" y="1842655"/>
                </a:cubicBezTo>
                <a:lnTo>
                  <a:pt x="0" y="1842655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121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Урок геометрии 8 класс</vt:lpstr>
      <vt:lpstr>Какие свойства геометрических фигур иллюстрируют данные рисунки?</vt:lpstr>
      <vt:lpstr>Какую часть площади занимает закрашенная фигура?</vt:lpstr>
      <vt:lpstr>Перекроить прямоугольник в равнобедренный треугольник</vt:lpstr>
      <vt:lpstr>Перекроить треугольник в трапецию</vt:lpstr>
      <vt:lpstr>Перекроить параллелограмм в прямоугольник</vt:lpstr>
      <vt:lpstr>Сравнить площадь параллелограмма и полученного прямоугольника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>sekretary</dc:creator>
  <cp:lastModifiedBy>sekretary</cp:lastModifiedBy>
  <cp:revision>28</cp:revision>
  <cp:lastPrinted>2012-10-22T13:40:13Z</cp:lastPrinted>
  <dcterms:created xsi:type="dcterms:W3CDTF">2012-10-17T13:26:43Z</dcterms:created>
  <dcterms:modified xsi:type="dcterms:W3CDTF">2012-10-25T07:05:01Z</dcterms:modified>
</cp:coreProperties>
</file>