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2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A1388-29A9-4159-89C6-1FADFDF95554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AB0F-2A27-4EE9-B07F-619B2E1D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7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B728-C53C-4F1C-9A80-21AF1EA97DBF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828E-D9B4-4C63-ADB5-0AA0784D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7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28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6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61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40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8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82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9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01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65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1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3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38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25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7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5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8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828E-D9B4-4C63-ADB5-0AA0784DC6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C328E7-B070-40CF-9734-5A4A178AE2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D8362E-4F22-41B7-BF32-0F1F654A34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285992"/>
            <a:ext cx="471490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Выполнила: учитель ИЗО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Синицына А.Н.                                  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1500198"/>
          </a:xfrm>
        </p:spPr>
        <p:txBody>
          <a:bodyPr/>
          <a:lstStyle/>
          <a:p>
            <a:r>
              <a:rPr lang="ru-RU" sz="3600" dirty="0" smtClean="0">
                <a:solidFill>
                  <a:srgbClr val="6F3505"/>
                </a:solidFill>
              </a:rPr>
              <a:t>Презентация к уроку ИЗО на тему </a:t>
            </a:r>
            <a:br>
              <a:rPr lang="ru-RU" sz="3600" dirty="0" smtClean="0">
                <a:solidFill>
                  <a:srgbClr val="6F3505"/>
                </a:solidFill>
              </a:rPr>
            </a:br>
            <a:r>
              <a:rPr lang="ru-RU" sz="3600" dirty="0" smtClean="0">
                <a:solidFill>
                  <a:srgbClr val="6F3505"/>
                </a:solidFill>
              </a:rPr>
              <a:t>« Иллюстрации к сказке Л. Кэрролла Алиса в стране чудес»</a:t>
            </a:r>
            <a:endParaRPr lang="ru-RU" sz="3600" dirty="0">
              <a:solidFill>
                <a:srgbClr val="6F3505"/>
              </a:solidFill>
            </a:endParaRPr>
          </a:p>
        </p:txBody>
      </p:sp>
      <p:pic>
        <p:nvPicPr>
          <p:cNvPr id="5" name="Рисунок 4" descr="Иллюстрации Евгения Шукаева к Алиса в с тране чудес на английском языке"/>
          <p:cNvPicPr/>
          <p:nvPr/>
        </p:nvPicPr>
        <p:blipFill>
          <a:blip r:embed="rId3"/>
          <a:srcRect l="8167" t="2500" r="6000" b="39773"/>
          <a:stretch>
            <a:fillRect/>
          </a:stretch>
        </p:blipFill>
        <p:spPr bwMode="auto">
          <a:xfrm>
            <a:off x="3214678" y="3714752"/>
            <a:ext cx="3000396" cy="2766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ллюстрации Евгения Шукаева к Алиса в с тране чудес на английском языке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643338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Иллюстрации Евгения Шукаева к Алиса в с тране чудес на английском языке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24000"/>
            <a:ext cx="3643337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люстрации Евгения Шукаева к Алиса в с тране чудес на английском язык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621510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люстрации Евгения Шукаева к Алиса в с тране чудес на английском язык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6500858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люстрации Евгения Шукаева к Алиса в с тране чудес на английском язык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6143668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люстрации Евгения Шукаева к Алиса в с тране чудес на английском язык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Иллюстрации учителя ИЗО 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А.Н. Синицыной к Алисе в стране чудес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F:\Summer 2012 and ART 2013\IMGP77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307" y="1928813"/>
            <a:ext cx="5556249" cy="416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ummer 2012 and ART 2013\IMGP77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4"/>
            <a:ext cx="507209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Работы учеников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F:\Summer 2012 and ART 2013\IMGP77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ummer 2012 and ART 2013\IMGP77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ummer 2012 and ART 2013\IMGP77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pload.wikimedia.org/wikipedia/commons/thumb/5/51/Lewis_Carroll_1863.jpg/407px-Lewis_Carroll_186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42918"/>
            <a:ext cx="31065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571501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  Льюис Кэрролл 1863 г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ummer 2012 and ART 2013\IMGP77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ummer 2012 and ART 2013\IMGP7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Summer 2012 and ART 2013\IMGP77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ummer 2012 and ART 2013\IMGP7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2910" y="642918"/>
            <a:ext cx="3429000" cy="4572000"/>
          </a:xfrm>
          <a:prstGeom prst="rect">
            <a:avLst/>
          </a:prstGeom>
          <a:noFill/>
        </p:spPr>
      </p:pic>
      <p:pic>
        <p:nvPicPr>
          <p:cNvPr id="9220" name="Picture 4" descr="F:\Summer 2012 and ART 2013\IMGP7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ummer 2012 and ART 2013\IMGP77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ummer 2012 and ART 2013\IMGP7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500042"/>
            <a:ext cx="4059238" cy="3044429"/>
          </a:xfrm>
          <a:prstGeom prst="rect">
            <a:avLst/>
          </a:prstGeom>
          <a:noFill/>
        </p:spPr>
      </p:pic>
      <p:pic>
        <p:nvPicPr>
          <p:cNvPr id="11267" name="Picture 3" descr="F:\Summer 2012 and ART 2013\IMGP77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00240"/>
            <a:ext cx="7924800" cy="207170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«Прощай, милая Алиса, счастливого пути!»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500570"/>
            <a:ext cx="7924800" cy="78581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Л.Кэрролл (отрывок из книги «Алиса в стране чудес»)            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.newslab.ru/photoalbum/2777/3048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35090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571501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Алиса Лидделл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           Фотография работы Л. Кэрролла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Львиный зев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7147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5" descr="http://www.moscowbooks.ru/image/ap/t0/644/644848/800/644848_12092617573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3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Иллюстрации Е.Базановой к Алисе В стране чудес</a:t>
            </a:r>
            <a:endParaRPr lang="ru-RU" dirty="0"/>
          </a:p>
        </p:txBody>
      </p:sp>
      <p:pic>
        <p:nvPicPr>
          <p:cNvPr id="4" name="Рисунок 3" descr="Обложка книги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0724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apmambook.ru/images/upl/pagephotos/pagephotos_511_5125dd254dd726a89e27d36fd580083c8198679dea61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Глава </a:t>
            </a:r>
            <a:r>
              <a:rPr smtClean="0">
                <a:solidFill>
                  <a:schemeClr val="tx2">
                    <a:lumMod val="1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Белый кролик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м Кролик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Глава </a:t>
            </a:r>
            <a:r>
              <a:rPr smtClean="0">
                <a:solidFill>
                  <a:schemeClr val="tx2">
                    <a:lumMod val="10000"/>
                  </a:schemeClr>
                </a:solidFill>
              </a:rPr>
              <a:t>IX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Чеширский кот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http://cs1.livemaster.ru/articlefoto/300x225/e/b/2/eb29fe0ddc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Иллюстрации Е.А. Шукаева к Алисе в стране чудес ( на Английском языке)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http://alice.fromhelga.ru/wp-content/uploads/2012/05/00b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428736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4">
      <a:dk1>
        <a:sysClr val="windowText" lastClr="000000"/>
      </a:dk1>
      <a:lt1>
        <a:srgbClr val="B7DDE8"/>
      </a:lt1>
      <a:dk2>
        <a:srgbClr val="FFC000"/>
      </a:dk2>
      <a:lt2>
        <a:srgbClr val="EEECE1"/>
      </a:lt2>
      <a:accent1>
        <a:srgbClr val="377632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</TotalTime>
  <Words>106</Words>
  <Application>Microsoft Office PowerPoint</Application>
  <PresentationFormat>Экран (4:3)</PresentationFormat>
  <Paragraphs>39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к уроку ИЗО на тему  « Иллюстрации к сказке Л. Кэрролла Алиса в стране чудес»</vt:lpstr>
      <vt:lpstr>Презентация PowerPoint</vt:lpstr>
      <vt:lpstr>Презентация PowerPoint</vt:lpstr>
      <vt:lpstr>Презентация PowerPoint</vt:lpstr>
      <vt:lpstr>Иллюстрации Е.Базановой к Алисе В стране чудес</vt:lpstr>
      <vt:lpstr>Глава I Белый кролик</vt:lpstr>
      <vt:lpstr>Презентация PowerPoint</vt:lpstr>
      <vt:lpstr>Глава IX Чеширский кот</vt:lpstr>
      <vt:lpstr>Иллюстрации Е.А. Шукаева к Алисе в стране чудес ( на Английском языке)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Иллюстрации учителя ИЗО  А.Н. Синицыной к Алисе в стране чудес</vt:lpstr>
      <vt:lpstr>Презентация PowerPoint</vt:lpstr>
      <vt:lpstr>Работы учеников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«Прощай, милая Алиса, счастливого пути!»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ИЗО на тему  « Иллюстрации к сказке Л. Кэрролла Алиса в стране чудес»</dc:title>
  <dc:creator>Olga</dc:creator>
  <cp:lastModifiedBy>Your User Name</cp:lastModifiedBy>
  <cp:revision>12</cp:revision>
  <cp:lastPrinted>2013-09-12T09:56:33Z</cp:lastPrinted>
  <dcterms:created xsi:type="dcterms:W3CDTF">2013-08-26T18:29:55Z</dcterms:created>
  <dcterms:modified xsi:type="dcterms:W3CDTF">2013-10-10T20:39:52Z</dcterms:modified>
</cp:coreProperties>
</file>