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1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12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5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99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3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2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07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4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3849-63AF-44D5-80BC-CD40C798B0F2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AFC5-CC77-4C87-A92E-5EEEFDBF9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5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2484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Интеграция предметов естественнонаучного цикла как способ достижения метапредметных результатов.     Из опыта работы учителей химии и физики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944816" cy="1296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Вертинская Е. А., Тарабурина А. 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ЧОУ «Санкт-Петербургская гимназия «Альма Матер»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Метапредметные результаты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целостной научной картины мира;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возрастающей роли естественных наук и научных исследований в современном мире, постоянного процесса эволюции научного знания, значимости международного научного сотрудничества;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научным подходом к решению различных задач.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Основное требование введения ФГОС на ступени ООО: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Подростковая школа – школа интеграции.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Полем инновационного развития школы в условиях реализации ФГОС может стать поиск моделей интеграции урочной и внеурочной деятельности обучающихся.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79" y="4221088"/>
            <a:ext cx="16783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2976" y="585789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Даутова О. Б., Крылова О. Н., Матина Г. О., Пивчук Е.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Примеры интегрированных уроков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795636"/>
              </p:ext>
            </p:extLst>
          </p:nvPr>
        </p:nvGraphicFramePr>
        <p:xfrm>
          <a:off x="428596" y="2000240"/>
          <a:ext cx="8391306" cy="432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168352"/>
                <a:gridCol w="3062714"/>
              </a:tblGrid>
              <a:tr h="134692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организации урока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1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Первые шаги в науку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05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Мастерская построения знаний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Виват, Михайло! Научная лаборатория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71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Комбинированный урок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скрывается за приставкой «нано»…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Первые шаги в науку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vertinskaya\Desktop\Первые_шаги\P10606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" y="2136212"/>
            <a:ext cx="3528753" cy="34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ertinskaya\Desktop\Первые_шаги\P1060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76" y="2136212"/>
            <a:ext cx="3557847" cy="34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Первые шаги в науку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1" y="1637449"/>
            <a:ext cx="3956858" cy="4451465"/>
          </a:xfrm>
        </p:spPr>
      </p:pic>
      <p:pic>
        <p:nvPicPr>
          <p:cNvPr id="6" name="Picture 3" descr="C:\Users\vertinskaya\Desktop\Первые_шаги\P1060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98" y="1600200"/>
            <a:ext cx="38788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Виват, Михайло!                          Научная лаборатория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6" y="1600200"/>
            <a:ext cx="31628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87" y="1600200"/>
            <a:ext cx="31138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скрывается за приставкой «нано»…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00174"/>
            <a:ext cx="39744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3974399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3960000" cy="24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74"/>
            <a:ext cx="39744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626682758_209c385c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57364"/>
            <a:ext cx="450059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187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Интеграция предметов естественнонаучного цикла как способ достижения метапредметных результатов.     Из опыта работы учителей химии и физики</vt:lpstr>
      <vt:lpstr>Метапредметные результаты:</vt:lpstr>
      <vt:lpstr>Основное требование введения ФГОС на ступени ООО:</vt:lpstr>
      <vt:lpstr>Примеры интегрированных уроков</vt:lpstr>
      <vt:lpstr>Первые шаги в науку</vt:lpstr>
      <vt:lpstr>Первые шаги в науку</vt:lpstr>
      <vt:lpstr>Виват, Михайло!                          Научная лаборатория</vt:lpstr>
      <vt:lpstr>Что скрывается за приставкой «нано»…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предметов естественнонаучного цикла как способ достижения метапредметных результатов.     Из опыта работы учителей химии и физики</dc:title>
  <dc:creator>Анна В. Тарабурина</dc:creator>
  <cp:lastModifiedBy>Анна В. Тарабурина</cp:lastModifiedBy>
  <cp:revision>27</cp:revision>
  <dcterms:created xsi:type="dcterms:W3CDTF">2015-03-02T12:58:36Z</dcterms:created>
  <dcterms:modified xsi:type="dcterms:W3CDTF">2015-10-21T08:23:00Z</dcterms:modified>
</cp:coreProperties>
</file>